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8" r:id="rId4"/>
    <p:sldId id="264" r:id="rId5"/>
    <p:sldId id="265" r:id="rId6"/>
    <p:sldId id="266" r:id="rId7"/>
    <p:sldId id="267" r:id="rId8"/>
    <p:sldId id="270" r:id="rId9"/>
    <p:sldId id="271" r:id="rId10"/>
    <p:sldId id="273" r:id="rId11"/>
    <p:sldId id="272" r:id="rId12"/>
    <p:sldId id="269" r:id="rId13"/>
    <p:sldId id="276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9FA5BB-BDE1-434A-AB28-E413ED40BB0E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01B613E-48AE-4885-AE0D-B85B941AED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http://www.youtube.com/v/UkBhW8Kj3r8?version=3&amp;hl=en_U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6477000" cy="456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1292567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OBJECTIVES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2413338"/>
            <a:ext cx="6096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Explain what are the importance of Chemistry  and how we deal with it.</a:t>
            </a:r>
          </a:p>
          <a:p>
            <a:r>
              <a:rPr lang="en-US" sz="2400" dirty="0"/>
              <a:t>Explain what is Chemistry and how people deal with it.</a:t>
            </a:r>
          </a:p>
          <a:p>
            <a:r>
              <a:rPr lang="en-US" sz="2400" dirty="0"/>
              <a:t>Identify the different branches of Chemistry. </a:t>
            </a:r>
          </a:p>
          <a:p>
            <a:r>
              <a:rPr lang="en-US" sz="2400" dirty="0"/>
              <a:t>Differentiate Organic chemistry form Inorganic chemistry.</a:t>
            </a:r>
          </a:p>
        </p:txBody>
      </p:sp>
    </p:spTree>
    <p:extLst>
      <p:ext uri="{BB962C8B-B14F-4D97-AF65-F5344CB8AC3E}">
        <p14:creationId xmlns:p14="http://schemas.microsoft.com/office/powerpoint/2010/main" val="15730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50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48200" y="1371600"/>
            <a:ext cx="342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Biochemistry </a:t>
            </a:r>
          </a:p>
          <a:p>
            <a:endParaRPr lang="en-US" sz="4800" dirty="0"/>
          </a:p>
          <a:p>
            <a:r>
              <a:rPr lang="en-US" sz="4800" dirty="0" smtClean="0"/>
              <a:t>=defined </a:t>
            </a:r>
            <a:r>
              <a:rPr lang="en-US" sz="4800" dirty="0"/>
              <a:t>as </a:t>
            </a:r>
            <a:r>
              <a:rPr lang="en-US" sz="4800" dirty="0" smtClean="0"/>
              <a:t>the study </a:t>
            </a:r>
            <a:r>
              <a:rPr lang="en-US" sz="4800" dirty="0"/>
              <a:t>of living organisms</a:t>
            </a:r>
          </a:p>
        </p:txBody>
      </p:sp>
    </p:spTree>
    <p:extLst>
      <p:ext uri="{BB962C8B-B14F-4D97-AF65-F5344CB8AC3E}">
        <p14:creationId xmlns:p14="http://schemas.microsoft.com/office/powerpoint/2010/main" val="51853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66800"/>
            <a:ext cx="3428999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295400"/>
            <a:ext cx="3352800" cy="4343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47800" y="1676400"/>
            <a:ext cx="27432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FF00"/>
                </a:solidFill>
              </a:rPr>
              <a:t>Nuclear chemistry</a:t>
            </a:r>
          </a:p>
          <a:p>
            <a:r>
              <a:rPr lang="en-US" dirty="0">
                <a:solidFill>
                  <a:srgbClr val="FFFF00"/>
                </a:solidFill>
              </a:rPr>
              <a:t>		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=</a:t>
            </a:r>
            <a:r>
              <a:rPr lang="en-US" sz="2400" dirty="0">
                <a:solidFill>
                  <a:srgbClr val="FFFF00"/>
                </a:solidFill>
              </a:rPr>
              <a:t>deals </a:t>
            </a:r>
            <a:r>
              <a:rPr lang="en-US" sz="2400" dirty="0" smtClean="0">
                <a:solidFill>
                  <a:srgbClr val="FFFF00"/>
                </a:solidFill>
              </a:rPr>
              <a:t>with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reactions </a:t>
            </a:r>
            <a:r>
              <a:rPr lang="en-US" sz="2400" dirty="0">
                <a:solidFill>
                  <a:srgbClr val="FFFF00"/>
                </a:solidFill>
              </a:rPr>
              <a:t>of the nuclei of the atoms and their fundamental particles.</a:t>
            </a:r>
          </a:p>
        </p:txBody>
      </p:sp>
    </p:spTree>
    <p:extLst>
      <p:ext uri="{BB962C8B-B14F-4D97-AF65-F5344CB8AC3E}">
        <p14:creationId xmlns:p14="http://schemas.microsoft.com/office/powerpoint/2010/main" val="256510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43001"/>
            <a:ext cx="3505200" cy="449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143001"/>
            <a:ext cx="3505200" cy="44957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09800" y="1447800"/>
            <a:ext cx="53340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Analytical </a:t>
            </a:r>
            <a:r>
              <a:rPr lang="en-US" sz="4000" dirty="0" smtClean="0">
                <a:solidFill>
                  <a:srgbClr val="FF0000"/>
                </a:solidFill>
              </a:rPr>
              <a:t>chemistry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	=deals </a:t>
            </a:r>
            <a:r>
              <a:rPr lang="en-US" sz="2800" dirty="0">
                <a:solidFill>
                  <a:srgbClr val="FFFF00"/>
                </a:solidFill>
              </a:rPr>
              <a:t>with reactions of the nuclei of the atoms and their fundamental particles.</a:t>
            </a:r>
          </a:p>
        </p:txBody>
      </p:sp>
    </p:spTree>
    <p:extLst>
      <p:ext uri="{BB962C8B-B14F-4D97-AF65-F5344CB8AC3E}">
        <p14:creationId xmlns:p14="http://schemas.microsoft.com/office/powerpoint/2010/main" val="375440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kBhW8Kj3r8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996696"/>
            <a:ext cx="7086600" cy="3575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441960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WORLD OF CHEMISTRY</a:t>
            </a:r>
            <a:endParaRPr lang="en-US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8073" y="1343891"/>
            <a:ext cx="449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CREATED BY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YANI FLOR G. LEPE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THANK YOU ^_^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12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</a:rPr>
              <a:t>CHEMISTRY</a:t>
            </a:r>
            <a:endParaRPr lang="en-US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*******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43000"/>
            <a:ext cx="6934200" cy="4648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76400" y="3244334"/>
            <a:ext cx="5562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solidFill>
                  <a:srgbClr val="00B050"/>
                </a:solidFill>
              </a:rPr>
              <a:t>CHEMISTRY</a:t>
            </a:r>
          </a:p>
        </p:txBody>
      </p:sp>
    </p:spTree>
    <p:extLst>
      <p:ext uri="{BB962C8B-B14F-4D97-AF65-F5344CB8AC3E}">
        <p14:creationId xmlns:p14="http://schemas.microsoft.com/office/powerpoint/2010/main" val="371349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1295400"/>
            <a:ext cx="6858000" cy="41814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3000" y="1600200"/>
            <a:ext cx="5715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Sometimes called “</a:t>
            </a:r>
            <a:r>
              <a:rPr lang="en-US" sz="2800" dirty="0">
                <a:solidFill>
                  <a:srgbClr val="FF0000"/>
                </a:solidFill>
              </a:rPr>
              <a:t>the central science</a:t>
            </a:r>
            <a:r>
              <a:rPr lang="en-US" sz="2800" dirty="0">
                <a:solidFill>
                  <a:srgbClr val="FFFF00"/>
                </a:solidFill>
              </a:rPr>
              <a:t>”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Is the science dealing with the elements and atomic relations of matter and various elemental compounds.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/>
              <a:t>Deals with the composition of substances and the changes that take place in their composition</a:t>
            </a:r>
          </a:p>
        </p:txBody>
      </p:sp>
    </p:spTree>
    <p:extLst>
      <p:ext uri="{BB962C8B-B14F-4D97-AF65-F5344CB8AC3E}">
        <p14:creationId xmlns:p14="http://schemas.microsoft.com/office/powerpoint/2010/main" val="197060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65" y="1129145"/>
            <a:ext cx="7010400" cy="4495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19200" y="1295400"/>
            <a:ext cx="6874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Why is it important to study Chemistry????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0200" y="2413338"/>
            <a:ext cx="5715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400" dirty="0">
                <a:solidFill>
                  <a:srgbClr val="FFFF00"/>
                </a:solidFill>
              </a:rPr>
              <a:t>Chemistry is a part of our everyday living and markedly affects our lives.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dirty="0">
                <a:solidFill>
                  <a:srgbClr val="FFFF00"/>
                </a:solidFill>
              </a:rPr>
              <a:t>Chemical changes take place around us affecting the condition under which we live.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dirty="0">
                <a:solidFill>
                  <a:srgbClr val="FFFF00"/>
                </a:solidFill>
              </a:rPr>
              <a:t>We are enjoying a more confortable and beautiful life because of the great variety of materials provided to us by chemical processes.</a:t>
            </a:r>
          </a:p>
        </p:txBody>
      </p:sp>
    </p:spTree>
    <p:extLst>
      <p:ext uri="{BB962C8B-B14F-4D97-AF65-F5344CB8AC3E}">
        <p14:creationId xmlns:p14="http://schemas.microsoft.com/office/powerpoint/2010/main" val="112698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90600"/>
            <a:ext cx="6857999" cy="44195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3001" y="3244334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Three important concerns of Chemistry</a:t>
            </a:r>
          </a:p>
        </p:txBody>
      </p:sp>
    </p:spTree>
    <p:extLst>
      <p:ext uri="{BB962C8B-B14F-4D97-AF65-F5344CB8AC3E}">
        <p14:creationId xmlns:p14="http://schemas.microsoft.com/office/powerpoint/2010/main" val="31277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43000"/>
            <a:ext cx="7010399" cy="4495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19200" y="1600201"/>
            <a:ext cx="6629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First, to identify different materials and to distinguish one from the other.</a:t>
            </a:r>
          </a:p>
          <a:p>
            <a:endParaRPr lang="en-US" sz="2800" b="1" dirty="0">
              <a:solidFill>
                <a:srgbClr val="FFFF00"/>
              </a:solidFill>
            </a:endParaRPr>
          </a:p>
          <a:p>
            <a:r>
              <a:rPr lang="en-US" sz="2800" b="1" dirty="0">
                <a:solidFill>
                  <a:srgbClr val="FFFF00"/>
                </a:solidFill>
              </a:rPr>
              <a:t>Second, to study the composition and uses of materials or to separate materials.</a:t>
            </a:r>
          </a:p>
          <a:p>
            <a:endParaRPr lang="en-US" sz="2800" b="1" dirty="0">
              <a:solidFill>
                <a:srgbClr val="FFFF00"/>
              </a:solidFill>
            </a:endParaRPr>
          </a:p>
          <a:p>
            <a:r>
              <a:rPr lang="en-US" sz="2800" b="1" dirty="0">
                <a:solidFill>
                  <a:srgbClr val="FFFF00"/>
                </a:solidFill>
              </a:rPr>
              <a:t>Third, to transform certain materials into different ones or to prevent them form being transformed.</a:t>
            </a:r>
          </a:p>
        </p:txBody>
      </p:sp>
    </p:spTree>
    <p:extLst>
      <p:ext uri="{BB962C8B-B14F-4D97-AF65-F5344CB8AC3E}">
        <p14:creationId xmlns:p14="http://schemas.microsoft.com/office/powerpoint/2010/main" val="33794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62162"/>
            <a:ext cx="7162800" cy="35004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71600" y="12954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Branches of Chemistry</a:t>
            </a:r>
          </a:p>
        </p:txBody>
      </p:sp>
    </p:spTree>
    <p:extLst>
      <p:ext uri="{BB962C8B-B14F-4D97-AF65-F5344CB8AC3E}">
        <p14:creationId xmlns:p14="http://schemas.microsoft.com/office/powerpoint/2010/main" val="55926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43001"/>
            <a:ext cx="6934200" cy="4419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3000" y="1219200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Organic chemistry = defined as the chemistry of carbon</a:t>
            </a:r>
            <a:r>
              <a:rPr lang="en-US" sz="2400" b="1" dirty="0" smtClean="0">
                <a:solidFill>
                  <a:srgbClr val="FFFF00"/>
                </a:solidFill>
              </a:rPr>
              <a:t>.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endParaRPr lang="en-US" sz="2400" b="1" dirty="0">
              <a:solidFill>
                <a:srgbClr val="FFFF00"/>
              </a:solidFill>
            </a:endParaRP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endParaRPr lang="en-US" sz="2400" b="1" dirty="0">
              <a:solidFill>
                <a:srgbClr val="FFFF00"/>
              </a:solidFill>
            </a:endParaRP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Inorganic chemistry = Is the study of all other elements aside from carbon.</a:t>
            </a:r>
          </a:p>
        </p:txBody>
      </p:sp>
    </p:spTree>
    <p:extLst>
      <p:ext uri="{BB962C8B-B14F-4D97-AF65-F5344CB8AC3E}">
        <p14:creationId xmlns:p14="http://schemas.microsoft.com/office/powerpoint/2010/main" val="349599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5" y="1143000"/>
            <a:ext cx="7010399" cy="2143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5" y="3286125"/>
            <a:ext cx="7010399" cy="22859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00200" y="2690336"/>
            <a:ext cx="5943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Physical chemistry</a:t>
            </a:r>
          </a:p>
          <a:p>
            <a:r>
              <a:rPr lang="en-US" sz="2800" dirty="0">
                <a:solidFill>
                  <a:srgbClr val="FFFF00"/>
                </a:solidFill>
              </a:rPr>
              <a:t>		</a:t>
            </a:r>
            <a:r>
              <a:rPr lang="en-US" sz="2800" dirty="0" smtClean="0">
                <a:solidFill>
                  <a:srgbClr val="FFFF00"/>
                </a:solidFill>
              </a:rPr>
              <a:t>= </a:t>
            </a:r>
            <a:r>
              <a:rPr lang="en-US" sz="2800" dirty="0">
                <a:solidFill>
                  <a:srgbClr val="FFFF00"/>
                </a:solidFill>
              </a:rPr>
              <a:t>which is concerned with the physical properties and structure of matter and with the laws and theories of physical changes.</a:t>
            </a:r>
          </a:p>
        </p:txBody>
      </p:sp>
    </p:spTree>
    <p:extLst>
      <p:ext uri="{BB962C8B-B14F-4D97-AF65-F5344CB8AC3E}">
        <p14:creationId xmlns:p14="http://schemas.microsoft.com/office/powerpoint/2010/main" val="73369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296</TotalTime>
  <Words>247</Words>
  <Application>Microsoft Office PowerPoint</Application>
  <PresentationFormat>On-screen Show (4:3)</PresentationFormat>
  <Paragraphs>52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PowerPoint Presentation</vt:lpstr>
      <vt:lpstr>CHEMISTRY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yanskyz</dc:creator>
  <cp:lastModifiedBy>yanskyz</cp:lastModifiedBy>
  <cp:revision>23</cp:revision>
  <dcterms:created xsi:type="dcterms:W3CDTF">2012-02-05T05:12:49Z</dcterms:created>
  <dcterms:modified xsi:type="dcterms:W3CDTF">2012-02-06T10:08:52Z</dcterms:modified>
</cp:coreProperties>
</file>